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88" r:id="rId6"/>
    <p:sldId id="285" r:id="rId7"/>
    <p:sldId id="281" r:id="rId8"/>
    <p:sldId id="307" r:id="rId9"/>
    <p:sldId id="291" r:id="rId10"/>
    <p:sldId id="292" r:id="rId11"/>
    <p:sldId id="297" r:id="rId12"/>
    <p:sldId id="298" r:id="rId13"/>
    <p:sldId id="299" r:id="rId14"/>
    <p:sldId id="327" r:id="rId15"/>
    <p:sldId id="325" r:id="rId16"/>
    <p:sldId id="33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 varScale="1">
        <p:scale>
          <a:sx n="64" d="100"/>
          <a:sy n="64" d="100"/>
        </p:scale>
        <p:origin x="1268" y="76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66700" y="2828835"/>
            <a:ext cx="967739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CHÀO MỪNG CÁC EM ĐẾN VỚI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LỚP </a:t>
            </a:r>
            <a:r>
              <a:rPr lang="en-US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HỌC</a:t>
            </a:r>
            <a:endParaRPr lang="vi-VN" alt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anose="02020603050405020304"/>
            </a:endParaRP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31164" y="1524050"/>
            <a:ext cx="4081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TIẾT 26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</a:t>
            </a:r>
            <a:r>
              <a:rPr lang="en-US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endParaRPr lang="vi-VN" altLang="en-US" b="1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400" b="1" i="1" u="sng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ý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chắc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chắn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tất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cả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được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bằng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1297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SimSun</vt:lpstr>
      <vt:lpstr>SimSun</vt:lpstr>
      <vt:lpstr>Calibri</vt:lpstr>
      <vt:lpstr>Gill Sans MT</vt:lpstr>
      <vt:lpstr>华文中宋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NGUYEN DUY KY</cp:lastModifiedBy>
  <cp:revision>87</cp:revision>
  <dcterms:created xsi:type="dcterms:W3CDTF">2010-03-07T00:57:02Z</dcterms:created>
  <dcterms:modified xsi:type="dcterms:W3CDTF">2023-07-21T09:26:54Z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